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AC58B-87C1-494A-B032-A50420642076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BC14F-9F6A-4C17-8E3A-15A93F608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BC14F-9F6A-4C17-8E3A-15A93F608AA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586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022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768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561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83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3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785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15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384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363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551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7912-F928-453C-A3E4-CA25061FD332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8D63-6AA9-4B79-AB34-58C55906B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63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99392"/>
            <a:ext cx="7772400" cy="1380298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HoofCenter</a:t>
            </a:r>
            <a:r>
              <a:rPr lang="en-US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Ортопедия и поддержание 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здоровья копыт</a:t>
            </a: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v.kochanov\Desktop\Безымянный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341" y="3284984"/>
            <a:ext cx="3032659" cy="314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48064" y="1772816"/>
            <a:ext cx="41825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 бригады со своим станком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расчистка, лечение и профилактика заболеваний копыт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Здоровое, продуктивное поголовье с гарантией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1521" y="1412776"/>
            <a:ext cx="4320480" cy="1152128"/>
          </a:xfrm>
          <a:prstGeom prst="roundRect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064" y="134076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бригады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5693152"/>
              </p:ext>
            </p:extLst>
          </p:nvPr>
        </p:nvGraphicFramePr>
        <p:xfrm>
          <a:off x="179512" y="2780928"/>
          <a:ext cx="5904656" cy="29496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2328"/>
                <a:gridCol w="2952328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</a:t>
                      </a:r>
                    </a:p>
                    <a:p>
                      <a:pPr algn="ctr"/>
                      <a:endParaRPr lang="ru-RU" sz="1300" dirty="0"/>
                    </a:p>
                  </a:txBody>
                  <a:tcPr anchor="b"/>
                </a:tc>
              </a:tr>
              <a:tr h="54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Фиксация и подъем </a:t>
                      </a: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одного</a:t>
                      </a:r>
                      <a:r>
                        <a:rPr lang="ru-RU" sz="12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животного,</a:t>
                      </a:r>
                      <a:r>
                        <a:rPr lang="ru-RU" sz="12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расчистка и обработка копытец 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350рублей </a:t>
                      </a: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(голова)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Повторный </a:t>
                      </a: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подъем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рублей (голова)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Пролонгированная</a:t>
                      </a:r>
                      <a:r>
                        <a:rPr lang="ru-RU" sz="12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антибактериальная паста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включено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7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Использование </a:t>
                      </a:r>
                      <a:r>
                        <a:rPr lang="ru-RU" sz="12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экзопротезирования</a:t>
                      </a:r>
                      <a:endParaRPr lang="ru-RU" sz="12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(ортопедические</a:t>
                      </a:r>
                      <a:r>
                        <a:rPr lang="ru-RU" sz="12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колодка)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700 рублей (штука)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1556792"/>
            <a:ext cx="39229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расчистки входит выезд ортопеда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станком для безопасной и безболезненной фиксации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животного,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подъем животного 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обрезка копыт.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Жилье предоставляется за счет предприятия.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5936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324544" y="5877272"/>
            <a:ext cx="4211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57900" algn="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Контактный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mail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HoofCenter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@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yandex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57900" algn="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Тел. +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7(958)-645-93-30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+7 (960)624-27-65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57900" algn="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312008987066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57900" algn="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ОГРНИП 321312300064633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058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117</Words>
  <Application>Microsoft Office PowerPoint</Application>
  <PresentationFormat>Экран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HoofCenter  Ортопедия и поддержание  здоровья копыт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 TECH AGRO Химия для обработки копыт</dc:title>
  <dc:creator>v.kochanov</dc:creator>
  <cp:lastModifiedBy>Пользователь Windows</cp:lastModifiedBy>
  <cp:revision>52</cp:revision>
  <dcterms:created xsi:type="dcterms:W3CDTF">2019-11-15T08:18:22Z</dcterms:created>
  <dcterms:modified xsi:type="dcterms:W3CDTF">2021-11-25T11:10:16Z</dcterms:modified>
</cp:coreProperties>
</file>