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2FE033-81B9-4A16-9A5E-05CCF1CBF3B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8C889B-C326-4E3E-B2BA-EF7562B39EB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7342584" cy="116205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100 000 </a:t>
            </a:r>
            <a:r>
              <a:rPr lang="ru-RU" sz="3200" b="1" dirty="0" err="1" smtClean="0">
                <a:solidFill>
                  <a:srgbClr val="002060"/>
                </a:solidFill>
              </a:rPr>
              <a:t>кв.м</a:t>
            </a:r>
            <a:r>
              <a:rPr lang="ru-RU" sz="3200" b="1" dirty="0" smtClean="0">
                <a:solidFill>
                  <a:srgbClr val="002060"/>
                </a:solidFill>
              </a:rPr>
              <a:t>. закрытого грунта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 валовый доход  9 млрд. руб. в год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Организация производства сельскохозяйственной продукции в тепличных комплексах на приусадебных участках.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Участок 83 га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500 домовладений с тепличными комплексами под ключ.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Единый центр поставок семян и удобрений</a:t>
            </a:r>
          </a:p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Реализация продукции через собственную сеть.</a:t>
            </a:r>
            <a:endParaRPr lang="ru-RU" sz="1800" b="1" dirty="0">
              <a:solidFill>
                <a:srgbClr val="00206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2261395"/>
            <a:ext cx="5111750" cy="3402009"/>
          </a:xfrm>
        </p:spPr>
      </p:pic>
    </p:spTree>
    <p:extLst>
      <p:ext uri="{BB962C8B-B14F-4D97-AF65-F5344CB8AC3E}">
        <p14:creationId xmlns:p14="http://schemas.microsoft.com/office/powerpoint/2010/main" val="36194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Тепличное хозяйство с доходностью 1 500 000 руб. в год</a:t>
            </a:r>
            <a:endParaRPr lang="ru-RU" sz="2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Дом от 150  до 250 </a:t>
            </a:r>
            <a:r>
              <a:rPr lang="ru-RU" dirty="0" err="1" smtClean="0"/>
              <a:t>кв.м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Теплица от 100 до 200 </a:t>
            </a:r>
            <a:r>
              <a:rPr lang="ru-RU" dirty="0" err="1" smtClean="0"/>
              <a:t>кв.м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75298"/>
            <a:ext cx="4040188" cy="2525117"/>
          </a:xfrm>
        </p:spPr>
      </p:pic>
      <p:pic>
        <p:nvPicPr>
          <p:cNvPr id="13" name="Объект 12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090598"/>
            <a:ext cx="4041775" cy="2694516"/>
          </a:xfrm>
        </p:spPr>
      </p:pic>
    </p:spTree>
    <p:extLst>
      <p:ext uri="{BB962C8B-B14F-4D97-AF65-F5344CB8AC3E}">
        <p14:creationId xmlns:p14="http://schemas.microsoft.com/office/powerpoint/2010/main" val="321277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704850"/>
            <a:ext cx="8568952" cy="459635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Мы предлагаем  формат фермерского поселка, с целью получения прибыли от выращивания сельскохозяйственных культур.</a:t>
            </a:r>
            <a:br>
              <a:rPr lang="ru-RU" sz="1800" b="1" dirty="0" smtClean="0"/>
            </a:br>
            <a:r>
              <a:rPr lang="ru-RU" sz="1800" dirty="0" smtClean="0"/>
              <a:t>Организационная форма: сельскохозяйственный кооператив.</a:t>
            </a:r>
            <a:br>
              <a:rPr lang="ru-RU" sz="1800" dirty="0" smtClean="0"/>
            </a:br>
            <a:r>
              <a:rPr lang="ru-RU" sz="1800" dirty="0" smtClean="0"/>
              <a:t>Место: участок 83 Га, Раменский р-н, 800 метров от ЦКАД, 2 км от ЖД станции Гжель.</a:t>
            </a:r>
            <a:br>
              <a:rPr lang="ru-RU" sz="1800" dirty="0" smtClean="0"/>
            </a:br>
            <a:r>
              <a:rPr lang="ru-RU" sz="1800" dirty="0" smtClean="0"/>
              <a:t>Количество: 500 хозяйств, 500 семей. 100 000 </a:t>
            </a:r>
            <a:r>
              <a:rPr lang="ru-RU" sz="1800" dirty="0" err="1" smtClean="0"/>
              <a:t>кв.м</a:t>
            </a:r>
            <a:r>
              <a:rPr lang="ru-RU" sz="1800" dirty="0" smtClean="0"/>
              <a:t>. закрытого грунта. </a:t>
            </a:r>
            <a:br>
              <a:rPr lang="ru-RU" sz="1800" dirty="0" smtClean="0"/>
            </a:br>
            <a:r>
              <a:rPr lang="ru-RU" sz="1800" dirty="0" smtClean="0"/>
              <a:t>Единая система управления,  закупок и реализации.</a:t>
            </a:r>
            <a:br>
              <a:rPr lang="ru-RU" sz="1800" dirty="0" smtClean="0"/>
            </a:br>
            <a:r>
              <a:rPr lang="ru-RU" sz="1800" dirty="0" smtClean="0"/>
              <a:t>Пайщик получает: </a:t>
            </a:r>
            <a:br>
              <a:rPr lang="ru-RU" sz="1800" dirty="0" smtClean="0"/>
            </a:br>
            <a:r>
              <a:rPr lang="ru-RU" sz="1800" dirty="0" smtClean="0"/>
              <a:t>-участок от 15 до 25 соток земли сельхоз назначения, для возведения дома с правом регистрации.</a:t>
            </a:r>
            <a:br>
              <a:rPr lang="ru-RU" sz="1800" dirty="0" smtClean="0"/>
            </a:br>
            <a:r>
              <a:rPr lang="ru-RU" sz="1800" dirty="0" smtClean="0"/>
              <a:t>-дом от 150 до 250 </a:t>
            </a:r>
            <a:r>
              <a:rPr lang="ru-RU" sz="1800" dirty="0" err="1" smtClean="0"/>
              <a:t>кв.м</a:t>
            </a:r>
            <a:r>
              <a:rPr lang="ru-RU" sz="1800" dirty="0" smtClean="0"/>
              <a:t>. с отделкой и мебелью под ключ.</a:t>
            </a:r>
            <a:br>
              <a:rPr lang="ru-RU" sz="1800" dirty="0" smtClean="0"/>
            </a:br>
            <a:r>
              <a:rPr lang="ru-RU" sz="1800" dirty="0" smtClean="0"/>
              <a:t>-коммуникации: газ, электричество 15 кВт, вода скважина, центральная канализация.</a:t>
            </a:r>
            <a:br>
              <a:rPr lang="ru-RU" sz="1800" dirty="0" smtClean="0"/>
            </a:br>
            <a:r>
              <a:rPr lang="ru-RU" sz="1800" dirty="0" smtClean="0"/>
              <a:t>-тепличный комплекс от 100 до 200 </a:t>
            </a:r>
            <a:r>
              <a:rPr lang="ru-RU" sz="1800" dirty="0" err="1" smtClean="0"/>
              <a:t>кв.м</a:t>
            </a:r>
            <a:r>
              <a:rPr lang="ru-RU" sz="1800" dirty="0" smtClean="0"/>
              <a:t>. оборудованный под ключ для выращивания овощей. </a:t>
            </a:r>
            <a:br>
              <a:rPr lang="ru-RU" sz="1800" dirty="0" smtClean="0"/>
            </a:br>
            <a:r>
              <a:rPr lang="ru-RU" sz="1800" dirty="0" smtClean="0"/>
              <a:t>-развитую инфраструктуру поселка (детский сад, площадки для спорта и отдыха, магазин, </a:t>
            </a:r>
            <a:r>
              <a:rPr lang="ru-RU" sz="1800" dirty="0" err="1" smtClean="0"/>
              <a:t>медцентр</a:t>
            </a:r>
            <a:r>
              <a:rPr lang="ru-RU" sz="1800" dirty="0" smtClean="0"/>
              <a:t>)</a:t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2622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251520" y="1052736"/>
            <a:ext cx="8712968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Себестоимость пая (дом, участок, теплица) от 6 млн. руб., до 12 млн. руб. зависит от комплектации.</a:t>
            </a:r>
          </a:p>
          <a:p>
            <a:pPr marL="0" indent="0">
              <a:buNone/>
            </a:pPr>
            <a:r>
              <a:rPr lang="ru-RU" sz="2000" dirty="0" smtClean="0"/>
              <a:t>Вступительный взнос 15% от стоимости пая.</a:t>
            </a:r>
          </a:p>
          <a:p>
            <a:pPr marL="0" indent="0">
              <a:buNone/>
            </a:pPr>
            <a:r>
              <a:rPr lang="ru-RU" sz="2000" dirty="0" smtClean="0"/>
              <a:t>Период строительства 4-5 месяцев.</a:t>
            </a:r>
          </a:p>
          <a:p>
            <a:pPr marL="0" indent="0">
              <a:buNone/>
            </a:pPr>
            <a:r>
              <a:rPr lang="ru-RU" sz="2000" dirty="0" smtClean="0"/>
              <a:t>Первый урожай через 5 месяцев.</a:t>
            </a:r>
          </a:p>
          <a:p>
            <a:pPr marL="0" indent="0">
              <a:buNone/>
            </a:pPr>
            <a:r>
              <a:rPr lang="ru-RU" sz="2000" dirty="0" smtClean="0"/>
              <a:t>Рассрочка на 10 лет 6% годовых</a:t>
            </a:r>
          </a:p>
          <a:p>
            <a:pPr marL="0" indent="0">
              <a:buNone/>
            </a:pPr>
            <a:r>
              <a:rPr lang="ru-RU" sz="2000" dirty="0" smtClean="0"/>
              <a:t>Отсрочка первый платеж 6 месяцев.</a:t>
            </a:r>
          </a:p>
          <a:p>
            <a:pPr marL="0" indent="0">
              <a:buNone/>
            </a:pPr>
            <a:r>
              <a:rPr lang="ru-RU" sz="2000" dirty="0" smtClean="0"/>
              <a:t>Источник для погашения заемных средств-сельскохозяйственная продукция (огурцы, помидоры, зелень, цветы). От 9000 руб./</a:t>
            </a:r>
            <a:r>
              <a:rPr lang="ru-RU" sz="2000" dirty="0" err="1" smtClean="0"/>
              <a:t>кв.м</a:t>
            </a:r>
            <a:r>
              <a:rPr lang="ru-RU" sz="2000" dirty="0" smtClean="0"/>
              <a:t>./год.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94438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161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100 000 кв.м. закрытого грунта  валовый доход  9 млрд. руб. в год</vt:lpstr>
      <vt:lpstr>Тепличное хозяйство с доходностью 1 500 000 руб. в год</vt:lpstr>
      <vt:lpstr>Мы предлагаем  формат фермерского поселка, с целью получения прибыли от выращивания сельскохозяйственных культур. Организационная форма: сельскохозяйственный кооператив. Место: участок 83 Га, Раменский р-н, 800 метров от ЦКАД, 2 км от ЖД станции Гжель. Количество: 500 хозяйств, 500 семей. 100 000 кв.м. закрытого грунта.  Единая система управления,  закупок и реализации. Пайщик получает:  -участок от 15 до 25 соток земли сельхоз назначения, для возведения дома с правом регистрации. -дом от 150 до 250 кв.м. с отделкой и мебелью под ключ. -коммуникации: газ, электричество 15 кВт, вода скважина, центральная канализация. -тепличный комплекс от 100 до 200 кв.м. оборудованный под ключ для выращивания овощей.  -развитую инфраструктуру поселка (детский сад, площадки для спорта и отдыха, магазин, медцентр)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100 000 кв.м. закрытого грунта  валовый доход  9 млрд. руб. в год</dc:title>
  <dc:creator>ПК</dc:creator>
  <cp:lastModifiedBy>ПК</cp:lastModifiedBy>
  <cp:revision>9</cp:revision>
  <dcterms:created xsi:type="dcterms:W3CDTF">2019-03-13T12:05:05Z</dcterms:created>
  <dcterms:modified xsi:type="dcterms:W3CDTF">2019-03-13T15:10:09Z</dcterms:modified>
</cp:coreProperties>
</file>