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CBE4DF5-B8BE-4E36-8645-822B3B8DA0E7}" type="datetimeFigureOut">
              <a:rPr lang="ru-RU" smtClean="0"/>
              <a:t>21.07.2016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A9FFF15-12AE-4A4D-96A9-B4A020B61B1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93" y="-51443"/>
            <a:ext cx="9143999" cy="5024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8224" y="3034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калининград</a:t>
            </a:r>
            <a:endParaRPr lang="ru-RU" sz="1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860032" y="2435578"/>
            <a:ext cx="914400" cy="1702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12628">
            <a:off x="5579192" y="2152500"/>
            <a:ext cx="685461" cy="348755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 flipV="1">
            <a:off x="6084168" y="511248"/>
            <a:ext cx="648072" cy="1522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12628">
            <a:off x="6659312" y="629864"/>
            <a:ext cx="685461" cy="3487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62072" y="126709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1050 км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1486380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Заработная плата в несколько раз меньше в России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588224" y="2895786"/>
            <a:ext cx="210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Цены на корма примерно одинаковые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402991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Получаем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прибыльный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бизнес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1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42</TotalTime>
  <Words>19</Words>
  <Application>Microsoft Office PowerPoint</Application>
  <PresentationFormat>Экран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NPerov</dc:creator>
  <cp:lastModifiedBy>NPerov</cp:lastModifiedBy>
  <cp:revision>4</cp:revision>
  <dcterms:created xsi:type="dcterms:W3CDTF">2016-07-21T16:49:29Z</dcterms:created>
  <dcterms:modified xsi:type="dcterms:W3CDTF">2016-07-21T17:32:10Z</dcterms:modified>
</cp:coreProperties>
</file>