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DE918-6D45-4CE0-8B48-ACE94AD671D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72B40-1577-4D31-82DC-EBB901F0F9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Клубни укладываются в ящики с почвой состоящей из хорошей рыхлой земли и</a:t>
            </a:r>
            <a:r>
              <a:rPr lang="ru-RU" baseline="0" dirty="0" smtClean="0"/>
              <a:t> песка и присыпаются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72B40-1577-4D31-82DC-EBB901F0F99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B6B6-D7C0-4595-A06A-7512AE6454A4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B9B7C-EF4A-4778-A8E5-5303781D03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/>
          <a:lstStyle/>
          <a:p>
            <a:r>
              <a:rPr lang="ru-RU" dirty="0" smtClean="0"/>
              <a:t>Получение рассады батата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6400800" cy="857256"/>
          </a:xfrm>
        </p:spPr>
        <p:txBody>
          <a:bodyPr/>
          <a:lstStyle/>
          <a:p>
            <a:r>
              <a:rPr lang="ru-RU" dirty="0" smtClean="0"/>
              <a:t>Проращивание клубней</a:t>
            </a:r>
            <a:endParaRPr lang="ru-RU" dirty="0"/>
          </a:p>
        </p:txBody>
      </p:sp>
      <p:pic>
        <p:nvPicPr>
          <p:cNvPr id="4" name="Содержимое 3" descr="7 июля 2012 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4691" y="1857364"/>
            <a:ext cx="6034617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Экран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Получение рассады батата</vt:lpstr>
      <vt:lpstr>Слайд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Получение рассады батата</dc:title>
  <dc:creator>Your User Name</dc:creator>
  <cp:lastModifiedBy>Your User Name</cp:lastModifiedBy>
  <cp:revision>2</cp:revision>
  <dcterms:created xsi:type="dcterms:W3CDTF">2001-12-31T20:33:43Z</dcterms:created>
  <dcterms:modified xsi:type="dcterms:W3CDTF">2001-12-31T20:39:18Z</dcterms:modified>
</cp:coreProperties>
</file>