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"фермерские" продукты Вы хотели бы покупать?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Молоко и мол. Продукты</c:v>
                </c:pt>
                <c:pt idx="1">
                  <c:v>Мясо птицы</c:v>
                </c:pt>
                <c:pt idx="2">
                  <c:v>Говядина</c:v>
                </c:pt>
                <c:pt idx="3">
                  <c:v>Свинина</c:v>
                </c:pt>
                <c:pt idx="4">
                  <c:v>Яйцо куриное</c:v>
                </c:pt>
                <c:pt idx="5">
                  <c:v>Яйцо перепелиное</c:v>
                </c:pt>
                <c:pt idx="6">
                  <c:v>Овощи, зелень</c:v>
                </c:pt>
                <c:pt idx="7">
                  <c:v>Картофель</c:v>
                </c:pt>
                <c:pt idx="8">
                  <c:v>Мёд</c:v>
                </c:pt>
                <c:pt idx="9">
                  <c:v>Свой вариант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</c:v>
                </c:pt>
                <c:pt idx="1">
                  <c:v>15</c:v>
                </c:pt>
                <c:pt idx="2">
                  <c:v>12</c:v>
                </c:pt>
                <c:pt idx="3">
                  <c:v>13</c:v>
                </c:pt>
                <c:pt idx="4">
                  <c:v>16</c:v>
                </c:pt>
                <c:pt idx="5">
                  <c:v>4</c:v>
                </c:pt>
                <c:pt idx="6">
                  <c:v>12</c:v>
                </c:pt>
                <c:pt idx="7">
                  <c:v>8</c:v>
                </c:pt>
                <c:pt idx="8">
                  <c:v>19</c:v>
                </c:pt>
                <c:pt idx="9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Вы готовы покупать "фермерские" продукты?"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Лист1!$A$2:$A$6</c:f>
              <c:strCache>
                <c:ptCount val="5"/>
                <c:pt idx="0">
                  <c:v>1-2 раза в месяц</c:v>
                </c:pt>
                <c:pt idx="1">
                  <c:v>1 раз в неделю</c:v>
                </c:pt>
                <c:pt idx="2">
                  <c:v>2-3 раза в неделю</c:v>
                </c:pt>
                <c:pt idx="3">
                  <c:v>каждый день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должна стоить фермерская продукция?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Одинаково</c:v>
                </c:pt>
                <c:pt idx="1">
                  <c:v>дороже на 10-20 %</c:v>
                </c:pt>
                <c:pt idx="2">
                  <c:v>дороже на 30-50%</c:v>
                </c:pt>
                <c:pt idx="3">
                  <c:v>свой вариант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Где удобнее покупать фермерскую продукцию?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-1.1574074074074073E-2"/>
                  <c:y val="-0.11507936507936491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Супермаркет, сетевой магазин</c:v>
                </c:pt>
                <c:pt idx="1">
                  <c:v>Специальный "фермерский" магазин</c:v>
                </c:pt>
                <c:pt idx="2">
                  <c:v>Рынок</c:v>
                </c:pt>
                <c:pt idx="3">
                  <c:v>Интернет-магазин</c:v>
                </c:pt>
                <c:pt idx="4">
                  <c:v>С доставкой на дом</c:v>
                </c:pt>
                <c:pt idx="5">
                  <c:v>свой вариант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12</c:v>
                </c:pt>
                <c:pt idx="2">
                  <c:v>5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места продажи фермерских продуктов в г.Сясьстрой?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Какими источниками информации и рекламы фермерских продуктов Вы бы доверились в первую очередь?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Интернет</c:v>
                </c:pt>
                <c:pt idx="1">
                  <c:v>Телевидение</c:v>
                </c:pt>
                <c:pt idx="2">
                  <c:v>Радио</c:v>
                </c:pt>
                <c:pt idx="3">
                  <c:v>Газеты, журналы</c:v>
                </c:pt>
                <c:pt idx="4">
                  <c:v>Советы друзей, знакомых</c:v>
                </c:pt>
                <c:pt idx="5">
                  <c:v>Свой вариант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респондентов</c:v>
                </c:pt>
              </c:strCache>
            </c:strRef>
          </c:tx>
          <c:dLbls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15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Доход семьи за месяц.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 семьи в месяц.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до 15000</c:v>
                </c:pt>
                <c:pt idx="1">
                  <c:v>от 15000 до 35000</c:v>
                </c:pt>
                <c:pt idx="2">
                  <c:v>от 35 и выше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14</c:v>
                </c:pt>
                <c:pt idx="2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20T18:53:29.609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23982E-A0D1-4B6C-8CBC-AB8C5BB66C8A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4F5D01-FEAA-49D2-84A7-CE7D42C9E3C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629424" cy="36433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Социологическое анкетирование</a:t>
            </a:r>
          </a:p>
          <a:p>
            <a:pPr algn="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Студентка 1 курса ДО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Егоренкова Елена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815290" cy="1643073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«Фермерские продукты»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043890" cy="15716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 6: «Где Вам удобнее было бы покупать фермерскую продукцию?»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4840303"/>
          </a:xfrm>
        </p:spPr>
        <p:txBody>
          <a:bodyPr/>
          <a:lstStyle/>
          <a:p>
            <a:r>
              <a:rPr lang="ru-RU" dirty="0" smtClean="0"/>
              <a:t>Из предыдущей диаграммы видно, что существует потребность населения в открытии специальных «фермерских» магазинов. Этот факт тоже можно использовать для составления бизнес-плана по продвижению натуральных продуктов собственного производства.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 7: « Знаете ли Вы места продажи фермерских продуктов в г. Сясьстрой?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Статистика ответов на этот вопрос говорит нам о двух вещах: если такая продукция и продаётся в нашем городе, то как минимум половина опрошенных о ней не знает. </a:t>
            </a:r>
          </a:p>
          <a:p>
            <a:r>
              <a:rPr lang="ru-RU" dirty="0" smtClean="0"/>
              <a:t>Начинающим фермерам стоит обратить особое внимание на разработку рекламы в этом проекте, т.к. сбыт продукции является основополагающим аспектом в успешном ведении сельскохозяйственного бизнеса.</a:t>
            </a:r>
          </a:p>
          <a:p>
            <a:r>
              <a:rPr lang="ru-RU" dirty="0" smtClean="0"/>
              <a:t>Об источниках информации и рекламы респондентам был задан следующий вопрос №8: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Продолжение , вопрос 7</a:t>
            </a:r>
            <a:endParaRPr lang="ru-RU" sz="2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071810"/>
          <a:ext cx="828680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279717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Рассматривая эту диаграмму очевиден тот факт, что живя в небольшом городе, таким как Сясьстрой, главными рекламодателями являются сами жители этого города. И если будущий фермер не учтёт этот факт, и будет производить свою продукцию не соблюдая основных требований(санитарных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 и т.д.), то планы его бизнеса будут со временем обречены на провал.</a:t>
            </a:r>
            <a:b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наоборот, если производитель «фермерской» продукции будет учитывать и соблюдать все требования и пожелания потенциальных покупателей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 как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правило спрос на его продукцию будет всё больше и больше.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643446"/>
            <a:ext cx="8043890" cy="148271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анкетном опросе участвовали граждане от 25 до 64 лет.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 9: «Укажите, пожалуйста Ваш возраст.»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30-39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40-49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 10: «Отметьте, пожалуйста Ваш пол.»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11: «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Назовите, пожалуйста примерный доход Вашей семьи за месяц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329642" cy="40544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этим результатам мы видим, что хотя большинство опрошенных имеет относительно небольшой среднестатистический доход от 15 до 35 тыс. рублей, но несмотря на это всё таки готовы покупать пусть и более дорогую, но всё же более полезную и здоровую продукцию.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6146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за внимание !!!!!!!!!!!!!</a:t>
            </a:r>
            <a:endParaRPr lang="ru-RU" sz="6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Социологическое анкетирование проводилось для того, чтобы выяснить отношение населения к продуктам фермерского производства, какие требования предъявляют покупатели к этим продуктам, какие именно продукты готовы покупать.</a:t>
            </a:r>
          </a:p>
          <a:p>
            <a:r>
              <a:rPr lang="ru-RU" dirty="0" smtClean="0"/>
              <a:t>Данное исследование будет полезно как начинающим фермерам и владельцам ЛПХ, так и действующим для того, чтобы акцентировать производство той или иной продукции с целью большей рентабельности хозяйства.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Объектом соц. Исследования стали случайные клиенты парикмахерской «Элегия», расположенной в г.Сясьстрой, ул. Петрозаводская, д.33 в количестве 20 человек.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dirty="0" smtClean="0"/>
              <a:t>Анкетный опрос --- наиболее распространенный метод сбора социологической информации с помощью опросного листа (анкеты), самостоятельно заполняемой опрашиваемыми (респондентами) по указанным в ней вопросам и правилам.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исследования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Вопрос 1: «Употребляете ли Вы продукты фермерского производства?» </a:t>
            </a:r>
          </a:p>
          <a:p>
            <a:pPr>
              <a:buNone/>
            </a:pPr>
            <a:r>
              <a:rPr lang="ru-RU" dirty="0" smtClean="0"/>
              <a:t>Все респонденты ответили: «Да»--- 100%</a:t>
            </a:r>
          </a:p>
          <a:p>
            <a:pPr>
              <a:buNone/>
            </a:pPr>
            <a:r>
              <a:rPr lang="ru-RU" dirty="0" smtClean="0"/>
              <a:t>Вопрос 2: «Как Вы считаете, что такое «фермерские» продукты и какими качествами они должны обладать?»</a:t>
            </a:r>
          </a:p>
          <a:p>
            <a:pPr>
              <a:buNone/>
            </a:pPr>
            <a:r>
              <a:rPr lang="ru-RU" dirty="0" smtClean="0"/>
              <a:t>Были даны следующие ответы:</a:t>
            </a:r>
          </a:p>
          <a:p>
            <a:r>
              <a:rPr lang="ru-RU" dirty="0" smtClean="0"/>
              <a:t>Высшее качество --- 5 человек</a:t>
            </a:r>
          </a:p>
          <a:p>
            <a:r>
              <a:rPr lang="ru-RU" dirty="0" smtClean="0"/>
              <a:t>Свежие ---1 чел.</a:t>
            </a:r>
          </a:p>
          <a:p>
            <a:r>
              <a:rPr lang="ru-RU" dirty="0" smtClean="0"/>
              <a:t>Без ГМО ---5 чел.</a:t>
            </a:r>
          </a:p>
          <a:p>
            <a:r>
              <a:rPr lang="ru-RU" dirty="0" smtClean="0"/>
              <a:t>Без нитратов ---3 чел.</a:t>
            </a:r>
          </a:p>
          <a:p>
            <a:r>
              <a:rPr lang="ru-RU" dirty="0" smtClean="0"/>
              <a:t>Соответствующие </a:t>
            </a:r>
            <a:r>
              <a:rPr lang="ru-RU" dirty="0" err="1" smtClean="0"/>
              <a:t>ГОСТу</a:t>
            </a:r>
            <a:r>
              <a:rPr lang="ru-RU" dirty="0" smtClean="0"/>
              <a:t> ---3 чел.</a:t>
            </a:r>
          </a:p>
          <a:p>
            <a:r>
              <a:rPr lang="ru-RU" dirty="0" smtClean="0"/>
              <a:t>Натуральные ---3 чел.</a:t>
            </a:r>
          </a:p>
          <a:p>
            <a:r>
              <a:rPr lang="ru-RU" dirty="0" smtClean="0"/>
              <a:t>Экологически чистые ---5 чел.</a:t>
            </a:r>
          </a:p>
          <a:p>
            <a:r>
              <a:rPr lang="ru-RU" dirty="0" smtClean="0"/>
              <a:t>Без консервантов ---2 чел.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Из этих данных видно, что потребители заботятся о своём здоровье и хотят видеть продукты питания  безопасными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исследования, анализ полученных данных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01122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Вопрос 3: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 виден приоритет некоторых продуктов, таких как : молоко и мол. </a:t>
            </a:r>
            <a:r>
              <a:rPr lang="ru-RU" dirty="0"/>
              <a:t>п</a:t>
            </a:r>
            <a:r>
              <a:rPr lang="ru-RU" dirty="0" smtClean="0"/>
              <a:t>родукты, яйцо куриное, мясо птицы, свинина, говядина, овощи.</a:t>
            </a:r>
          </a:p>
          <a:p>
            <a:r>
              <a:rPr lang="ru-RU" dirty="0" smtClean="0"/>
              <a:t>Наименьшей популярностью среди покупателей пользуется перепелиное яйцо.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Вопрос 4: 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251142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 5. « По Вашему мнению, сколько должна стоить фермерская продукция, если сравнивать с продуктами «массового» производства?»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приложенной диаграммы видно, что тратить деньги на приобретение безопасной продукции готовы большинство опрошенных --- 70%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714625"/>
          <a:ext cx="8229600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</TotalTime>
  <Words>711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«Фермерские продукты»</vt:lpstr>
      <vt:lpstr>Цель исследования</vt:lpstr>
      <vt:lpstr>Объект исследования</vt:lpstr>
      <vt:lpstr>Метод исследования</vt:lpstr>
      <vt:lpstr>Результаты исследования, анализ полученных данных</vt:lpstr>
      <vt:lpstr>Вопрос 3:</vt:lpstr>
      <vt:lpstr>Продолжение</vt:lpstr>
      <vt:lpstr>Вопрос 4: </vt:lpstr>
      <vt:lpstr>Вопрос 5. « По Вашему мнению, сколько должна стоить фермерская продукция, если сравнивать с продуктами «массового» производства?»  Из приложенной диаграммы видно, что тратить деньги на приобретение безопасной продукции готовы большинство опрошенных --- 70%</vt:lpstr>
      <vt:lpstr>Вопрос 6: «Где Вам удобнее было бы покупать фермерскую продукцию?»  </vt:lpstr>
      <vt:lpstr>Слайд 11</vt:lpstr>
      <vt:lpstr>Вопрос 7: « Знаете ли Вы места продажи фермерских продуктов в г. Сясьстрой?</vt:lpstr>
      <vt:lpstr>Продолжение , вопрос 7</vt:lpstr>
      <vt:lpstr> Рассматривая эту диаграмму очевиден тот факт, что живя в небольшом городе, таким как Сясьстрой, главными рекламодателями являются сами жители этого города. И если будущий фермер не учтёт этот факт, и будет производить свою продукцию не соблюдая основных требований(санитарных норм и т.д.), то планы его бизнеса будут со временем обречены на провал. И наоборот, если производитель «фермерской» продукции будет учитывать и соблюдать все требования и пожелания потенциальных покупателей, то как правило спрос на его продукцию будет всё больше и больше.</vt:lpstr>
      <vt:lpstr>Вопрос 9: «Укажите, пожалуйста Ваш возраст.»</vt:lpstr>
      <vt:lpstr>Вопрос 10: «Отметьте, пожалуйста Ваш пол.»</vt:lpstr>
      <vt:lpstr>Вопрос 11: « Назовите, пожалуйста примерный доход Вашей семьи за месяц.»</vt:lpstr>
      <vt:lpstr>Продолжение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«Фермерские продукты»</dc:title>
  <dc:creator>1</dc:creator>
  <cp:lastModifiedBy>1</cp:lastModifiedBy>
  <cp:revision>17</cp:revision>
  <dcterms:created xsi:type="dcterms:W3CDTF">2014-05-20T14:30:10Z</dcterms:created>
  <dcterms:modified xsi:type="dcterms:W3CDTF">2014-05-20T17:21:12Z</dcterms:modified>
</cp:coreProperties>
</file>