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35D8A-B447-4ED4-8CAE-E049D9156876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00AB-BA17-47A0-BA08-1E8295E020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Yzver123</dc:creator>
  <cp:lastModifiedBy>Yzver123</cp:lastModifiedBy>
  <cp:revision>1</cp:revision>
  <dcterms:created xsi:type="dcterms:W3CDTF">2021-01-10T12:00:51Z</dcterms:created>
  <dcterms:modified xsi:type="dcterms:W3CDTF">2021-01-10T12:02:27Z</dcterms:modified>
</cp:coreProperties>
</file>