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5EE36-C1EE-4660-8F0F-61EBF1A5090C}" type="datetimeFigureOut">
              <a:rPr lang="ru-RU" smtClean="0"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CA923-EF02-434F-9BA2-6B6F13D0CD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468" y="122831"/>
            <a:ext cx="5808491" cy="124194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Смородина чёрная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"Бен Хопе"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310" y="1181669"/>
            <a:ext cx="4196687" cy="54920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49083" y="1364777"/>
            <a:ext cx="432975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 селекции Шотландский институт (SRI).</a:t>
            </a:r>
          </a:p>
          <a:p>
            <a:pPr fontAlgn="auto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Среднераний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сорт, созревает в середина июля.</a:t>
            </a:r>
          </a:p>
          <a:p>
            <a:pPr fontAlgn="auto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 среднерослый, с вертикально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направлеными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ветвями, не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разлегается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растёт быстро. </a:t>
            </a:r>
          </a:p>
          <a:p>
            <a:pPr fontAlgn="auto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Ягода крупная,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белестящая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сухая на отрыв, транспортабельна. Вкусовые качества хорошие, ягода кисло-сладкая, средняя масса около 2 - 2,3 г. Плоды созревают равномерно, преждевременно не осыпаются.</a:t>
            </a:r>
          </a:p>
          <a:p>
            <a:pPr fontAlgn="auto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Высокоурожайный сорт черной смородины (до 5 кг/куст), создавался для промышленного выращивания, подходит для механизированной уборки. Ягода пригодна для переработки и для продажи. Сорт засухоустойчив, хорошо растет на любых почвах. Урожайность высокая. Зимостойкость высокая. Сорт хорошо противостоит болезням смородины.</a:t>
            </a:r>
          </a:p>
        </p:txBody>
      </p:sp>
    </p:spTree>
    <p:extLst>
      <p:ext uri="{BB962C8B-B14F-4D97-AF65-F5344CB8AC3E}">
        <p14:creationId xmlns:p14="http://schemas.microsoft.com/office/powerpoint/2010/main" xmlns="" val="50599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8343" y="0"/>
            <a:ext cx="4201466" cy="94869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Тисель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Tisel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1177" y="671692"/>
            <a:ext cx="399197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Ранний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 черной смородины польской селекции.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Тисель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известен своей исключительно высокой урожайностью, очень высоким содержанием витамина С и приятным свежим ароматом. Сорт получен при самоопылении смородины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Титания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являющейся ведущим шведским сортом, который выращивается в Европе. "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Тисель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унаследовал от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Титании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высокую стойкость к основным грибковым болезням и пятнистостям листьев – очень распространенным болезням черной смородины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Тисель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 начинает плодоношение в начале июля. Урожай состоит из крупных и средних ягод, которые собраны в короткие кисти. Ягоды имеют тонкую кожицу, сладко-кислый вкус и выраженный аромат, сухой отрыв. Средний вес ягод – 1,7 г; крупные достигают 3 г. Плодоносит сорт регулярно и обильно. Сорт подходит для выращивания на больших плантациях и на приусадебном участке. При схеме посадки смородины 0,5 м на 2,5 м урожай составляет 18 т/га.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660" y="1119117"/>
            <a:ext cx="4155743" cy="495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184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8645" y="1"/>
            <a:ext cx="6858000" cy="723331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Смородина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"Бен Тиран" </a:t>
            </a:r>
            <a:endParaRPr lang="ru-RU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330" y="937677"/>
            <a:ext cx="3773819" cy="48694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17159" y="723331"/>
            <a:ext cx="4503761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Поздний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 черной смородины шотландской селекции.  Сорт "Бен Тиран" плодоносит в конце июля – начале августа. Цветет сорт поздно – после 20 мая, благодаря чему цветки не поражаются весенними заморозками. Цветение продолжается 8-10 дней. Куст у сорта  компактный (шириной 0.7 м) с вертикально направленными побегами. Побеги средней длины, многочисленные и крепкие. Растут энергично достигая высоты 1.2 м.  Листья у сорта зеленые и светло-зеленые. Смородина "Бен Тиран" высокоурожайный сорт (что характерно для большинства поздних сортов смородины) с хорошим выходом товарных ягод, которые хорошо хранятся и транспортируются. Ягоды насыщенного темного цвета весом около 1 г и диаметром 0.6 – 1 см. Также, ягоды у "Бен Тирана" содержат очень много витамина С. Все ягоды в кисти полностью вызревают и не осыпаются при уборке. Смородина "Бен Тиран" отличается очень хорошей зимостойкостью и устойчивостью к американской мучнистой росе. Сорт пригоден для механической уборки урожая.</a:t>
            </a:r>
          </a:p>
        </p:txBody>
      </p:sp>
    </p:spTree>
    <p:extLst>
      <p:ext uri="{BB962C8B-B14F-4D97-AF65-F5344CB8AC3E}">
        <p14:creationId xmlns:p14="http://schemas.microsoft.com/office/powerpoint/2010/main" xmlns="" val="8587349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Смородина "Бен Тиран"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</dc:creator>
  <cp:lastModifiedBy>Дмитрий</cp:lastModifiedBy>
  <cp:revision>1</cp:revision>
  <dcterms:created xsi:type="dcterms:W3CDTF">2019-01-11T05:40:26Z</dcterms:created>
  <dcterms:modified xsi:type="dcterms:W3CDTF">2019-01-11T05:41:51Z</dcterms:modified>
</cp:coreProperties>
</file>